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 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3101" y="2527304"/>
            <a:ext cx="1941803" cy="448792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主要介绍了中国的传统服饰</a:t>
            </a:r>
            <a:r>
              <a:rPr lang="en-US" altLang="zh-CN" b="1" dirty="0"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马面裙。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176" y="908720"/>
            <a:ext cx="10608059" cy="13549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Mamianqun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horse-face skirts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 known as“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mamianzhequn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a kind of traditional Chinese dress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date back to the Song Dynasty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960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1279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became popular during the Ming Dynasty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1368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1644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 works in old China often describe the skirt,showing its importance in Chinese fashion history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two sides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mamianqun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pleated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起褶的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there is a smooth part in the middle known as 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mamian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Chinese culture,the pleats mean wealth and status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财富和地位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Mamianqun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colourful,mostly red and blue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 means good luck and happiness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 women usually wore red skirts during important festivals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Qing Dynasty,blue was also popular,paired with black and yellow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Mamianqun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different kinds of patterns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different meanings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example,dragon and phoenix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龙和凤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patterns show the love between a man and a woman or a beautiful marriage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Peony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 known as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mudan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shows wealth and status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mamianqun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become popular skirts for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Hanfu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and more modern fashion designers find ideas from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mamianqun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example,some get ideas from the patterns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mix the styles of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mamianqun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T-shirts or blouses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are more suitable for everyday wear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2"/>
          <p:cNvSpPr txBox="1">
            <a:spLocks noChangeArrowheads="1"/>
          </p:cNvSpPr>
          <p:nvPr/>
        </p:nvSpPr>
        <p:spPr bwMode="auto">
          <a:xfrm>
            <a:off x="173298" y="1835690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What’s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Paragraph 1 mainly about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styles of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mamianqun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history of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mamianqun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features of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mamianqun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ways of wearing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mamianqun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8622" y="882842"/>
            <a:ext cx="3608566" cy="421859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段落大意题。根据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Mamianqun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horse-face skirts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 known as 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mamianzhequn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a kind of traditional Chinese dress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date back to the Song Dynasty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960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1279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可知，第一段主要介绍了马面裙的历史。故选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90550" y="2348880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Mamian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refers 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指的是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skirt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 sides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smooth material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middle part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colorful patterns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4500" y="900094"/>
            <a:ext cx="3119937" cy="397578"/>
          </a:xfrm>
          <a:prstGeom prst="rect">
            <a:avLst/>
          </a:prstGeom>
        </p:spPr>
      </p:pic>
      <p:sp>
        <p:nvSpPr>
          <p:cNvPr id="5" name="内容占位符 2"/>
          <p:cNvSpPr txBox="1"/>
          <p:nvPr/>
        </p:nvSpPr>
        <p:spPr bwMode="auto">
          <a:xfrm>
            <a:off x="360854" y="36169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two sides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边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</a:t>
            </a:r>
            <a:r>
              <a:rPr lang="en-US" altLang="zh-CN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mamianqun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pleated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起褶的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there is a smooth part in the middle known as 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mamian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马面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是指裙子的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中间部分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1803470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Modern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fashion designers get ideas from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mamianqun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①the patterns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②the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③the styles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④the sizes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①③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②④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②③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①④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630" y="954850"/>
            <a:ext cx="2792219" cy="352395"/>
          </a:xfrm>
          <a:prstGeom prst="rect">
            <a:avLst/>
          </a:prstGeom>
        </p:spPr>
      </p:pic>
      <p:sp>
        <p:nvSpPr>
          <p:cNvPr id="6" name="内容占位符 3"/>
          <p:cNvSpPr txBox="1"/>
          <p:nvPr/>
        </p:nvSpPr>
        <p:spPr bwMode="auto">
          <a:xfrm>
            <a:off x="360854" y="30409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“For example, some get ideas from the patterns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mix the styles of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mamianqun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T-shirts or blouses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可知，现代的设计师从马面裙的图案或风格中获得想法，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2976627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Where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we read this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science book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sports newspaper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travel guide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fashion magazine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630" y="908720"/>
            <a:ext cx="3605010" cy="389915"/>
          </a:xfrm>
          <a:prstGeom prst="rect">
            <a:avLst/>
          </a:prstGeom>
        </p:spPr>
      </p:pic>
      <p:sp>
        <p:nvSpPr>
          <p:cNvPr id="6" name="内容占位符 4"/>
          <p:cNvSpPr txBox="1"/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推理判断题。通读全文可知，本文主要介绍了中国的传统服饰——马面裙，因此该篇文章最有可能出现在时尚杂志上。故选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2454</Words>
  <Application>WPS 演示</Application>
  <PresentationFormat>自定义</PresentationFormat>
  <Paragraphs>51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469</cp:revision>
  <dcterms:created xsi:type="dcterms:W3CDTF">2020-11-06T05:24:00Z</dcterms:created>
  <dcterms:modified xsi:type="dcterms:W3CDTF">2025-09-16T02:28:10Z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0D660F6CDA174E3194E0DF637FB323B4_12</vt:lpwstr>
  </property>
</Properties>
</file>